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</p:sldMasterIdLst>
  <p:notesMasterIdLst>
    <p:notesMasterId r:id="rId17"/>
  </p:notesMasterIdLst>
  <p:sldIdLst>
    <p:sldId id="265" r:id="rId3"/>
    <p:sldId id="294" r:id="rId4"/>
    <p:sldId id="267" r:id="rId5"/>
    <p:sldId id="286" r:id="rId6"/>
    <p:sldId id="285" r:id="rId7"/>
    <p:sldId id="283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65"/>
    <a:srgbClr val="004061"/>
    <a:srgbClr val="0B5879"/>
    <a:srgbClr val="497593"/>
    <a:srgbClr val="7B98B2"/>
    <a:srgbClr val="B3C3D3"/>
    <a:srgbClr val="772432"/>
    <a:srgbClr val="571D29"/>
    <a:srgbClr val="FEEE9F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/>
    <p:restoredTop sz="93946"/>
  </p:normalViewPr>
  <p:slideViewPr>
    <p:cSldViewPr snapToGrid="0" snapToObjects="1">
      <p:cViewPr varScale="1">
        <p:scale>
          <a:sx n="73" d="100"/>
          <a:sy n="73" d="100"/>
        </p:scale>
        <p:origin x="76" y="256"/>
      </p:cViewPr>
      <p:guideLst/>
    </p:cSldViewPr>
  </p:slideViewPr>
  <p:outlineViewPr>
    <p:cViewPr>
      <p:scale>
        <a:sx n="75" d="100"/>
        <a:sy n="75" d="100"/>
      </p:scale>
      <p:origin x="0" y="-6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ACEEB-96A6-BE4B-AD4A-D8B0035CB14C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47FC4-CAF1-6741-875A-C83F3721E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7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47FC4-CAF1-6741-875A-C83F3721E6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6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A31F6-308B-C3CD-50B6-F93A43EB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82671-BAC3-F338-0A69-7860454C1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C1D6D-992A-440D-F2E4-7B802CB52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C9AC8-C01F-C0D2-BAC1-805F7B94A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47FC4-CAF1-6741-875A-C83F3721E6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9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D83B-51EA-C32E-31F2-444776C8C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A4FC0-5A42-04F1-8423-901994054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393603-0CD2-D690-84CB-256245B0F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D8C5-980F-751B-9C62-D9B3D2CB2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47FC4-CAF1-6741-875A-C83F3721E6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20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CDA3A-34B3-4035-A543-C4CE6A25C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95B32-7B9B-C297-C189-1BD9CA427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B34C4D-59BB-89D0-563F-9AF6EA4C3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595E-E7A1-7430-EDBA-20AA52A5C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47FC4-CAF1-6741-875A-C83F3721E6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0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A18C6-804B-2DE8-A1BF-C1A8560EE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498B2-F303-6F9D-EE12-7E96C8B04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34A594-353D-19E7-479E-17A162BC0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9E75C-C8CD-133A-9E42-96A4BA3A8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47FC4-CAF1-6741-875A-C83F3721E6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00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70BF5-4A40-D18C-33A1-872E1D795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213D8-314D-124C-8117-E83149E15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261D6-561B-4C90-E5C3-43F147C4B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189E6-1F2E-26C7-953B-0C2ADE560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47FC4-CAF1-6741-875A-C83F3721E6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12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E3C4A-DA92-97F8-B442-68C567910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4F2B4-F36F-EFD1-6381-1B0318DD8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1ADEC6-1137-B6A8-FAF6-35BD7EFDD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B6F81-B7A6-BA0C-4B0A-2A02D2DDE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47FC4-CAF1-6741-875A-C83F3721E6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16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24DAA-ECE4-DF99-31B7-BB1FF8A7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1EAEAE-CF3E-D0D8-1E9E-4639E194E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0E06FA-4DEC-BC03-853D-0CC69D98F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4999C-6895-EC06-1B62-07C64FF03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47FC4-CAF1-6741-875A-C83F3721E6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0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47FC4-CAF1-6741-875A-C83F3721E6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8215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E2BD-0C58-E64B-AB95-36840E71C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65A1A-B737-B943-8F8E-C68DC1ACD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89A3AF-4EDC-4043-804E-E87D504FBF6B}"/>
              </a:ext>
            </a:extLst>
          </p:cNvPr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Toastmasters International">
            <a:extLst>
              <a:ext uri="{FF2B5EF4-FFF2-40B4-BE49-F238E27FC236}">
                <a16:creationId xmlns:a16="http://schemas.microsoft.com/office/drawing/2014/main" id="{81373B61-26E6-9E41-B3D7-2240926DC3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4715" y="1830810"/>
            <a:ext cx="2782570" cy="4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3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5498276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1535080"/>
            <a:ext cx="5498276" cy="4332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403F9B-2509-B349-8F7B-B7A269B84D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49420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Content Righ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CBC6FF-D0F0-194A-9730-69A23927DE9B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5498276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1535080"/>
            <a:ext cx="5498276" cy="4332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A32ABD0-551C-8047-9A8B-46EC083AD1D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75783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CBC6FF-D0F0-194A-9730-69A23927DE9B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5495544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1535080"/>
            <a:ext cx="5498276" cy="4332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6AC97-D6BB-CF45-B568-D12F1D2C17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29756" y="419100"/>
            <a:ext cx="5495544" cy="544830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1642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8276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6B0BF-536F-B648-9FED-043275D46675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DCE7488-AC56-214B-8402-0373CFC92E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87F3A34-CF61-F141-93C0-6DE54B2DD9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800" y="6356350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1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Content Righ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99C37B-CADC-224E-AFF4-6F5D325F9CED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8276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6B0BF-536F-B648-9FED-043275D46675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D36E625B-E8A5-F64D-B280-FF6E4EB345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5DE73A33-9ADA-F148-B386-F315B6C1A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800" y="6356350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92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99C37B-CADC-224E-AFF4-6F5D325F9CED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5544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6B0BF-536F-B648-9FED-043275D46675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0FBEA-C105-AC49-830C-94C748A67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8522" y="419100"/>
            <a:ext cx="5495544" cy="54483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9C90977C-C1E6-2A44-A097-EEB7FE5867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800" y="6356350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01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3B808-8450-C749-BE34-83F343354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518CE1-0D5F-1C42-9A3E-10D40306BD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42999"/>
            <a:ext cx="12192000" cy="5084065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9875B-36BA-7147-91A7-92751BF38026}"/>
              </a:ext>
            </a:extLst>
          </p:cNvPr>
          <p:cNvSpPr/>
          <p:nvPr userDrawn="1"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CBB3-A058-9248-905D-0684034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1FA9E0-A75C-1C46-AB6F-6A5E7D665B54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530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518CE1-0D5F-1C42-9A3E-10D40306BD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43000"/>
            <a:ext cx="12192000" cy="5715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6B948D-23E4-3F42-B765-2AA919B9E9C5}"/>
              </a:ext>
            </a:extLst>
          </p:cNvPr>
          <p:cNvSpPr/>
          <p:nvPr userDrawn="1"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CBB3-A058-9248-905D-0684034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EF7B8B-DC7E-A14C-8B53-C948B4015EC6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4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w to use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B99C37B-CADC-224E-AFF4-6F5D325F9CED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5544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How to use Colors on Charts/Tables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>
              <a:lnSpc>
                <a:spcPct val="110000"/>
              </a:lnSpc>
            </a:pPr>
            <a:r>
              <a:rPr lang="en-US" sz="2800" b="0" dirty="0"/>
              <a:t>When utilizing a chart, make sure there is enough color contrast between the text and the background color. Review the example on the next slide.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057B3-0FA6-1247-A5B1-98999B22F4C8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6B0BF-536F-B648-9FED-043275D46675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81AD1C-9BAD-504D-A94E-B572CF6BB330}"/>
              </a:ext>
            </a:extLst>
          </p:cNvPr>
          <p:cNvGrpSpPr/>
          <p:nvPr userDrawn="1"/>
        </p:nvGrpSpPr>
        <p:grpSpPr>
          <a:xfrm>
            <a:off x="6971959" y="785112"/>
            <a:ext cx="4340506" cy="868101"/>
            <a:chOff x="382104" y="3327719"/>
            <a:chExt cx="4340506" cy="8681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4C0F28-DFB4-FB48-B1BA-69CBD0ECB0DE}"/>
                </a:ext>
              </a:extLst>
            </p:cNvPr>
            <p:cNvSpPr/>
            <p:nvPr userDrawn="1"/>
          </p:nvSpPr>
          <p:spPr>
            <a:xfrm>
              <a:off x="382105" y="3327719"/>
              <a:ext cx="868101" cy="8681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C55AFF-0CD7-6E47-9CE6-AD24C7E762D1}"/>
                </a:ext>
              </a:extLst>
            </p:cNvPr>
            <p:cNvSpPr/>
            <p:nvPr userDrawn="1"/>
          </p:nvSpPr>
          <p:spPr>
            <a:xfrm>
              <a:off x="1250206" y="3327719"/>
              <a:ext cx="868101" cy="8681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F0F4FD-D576-DB44-882A-074F220CF31B}"/>
                </a:ext>
              </a:extLst>
            </p:cNvPr>
            <p:cNvSpPr/>
            <p:nvPr userDrawn="1"/>
          </p:nvSpPr>
          <p:spPr>
            <a:xfrm>
              <a:off x="2118307" y="3327719"/>
              <a:ext cx="868101" cy="8681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15AC36-03F4-7F46-B01D-5A11BD0A6A94}"/>
                </a:ext>
              </a:extLst>
            </p:cNvPr>
            <p:cNvSpPr/>
            <p:nvPr userDrawn="1"/>
          </p:nvSpPr>
          <p:spPr>
            <a:xfrm>
              <a:off x="2986408" y="3327719"/>
              <a:ext cx="868101" cy="8681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527A42-9DFA-1A41-9DD3-25755BEA8387}"/>
                </a:ext>
              </a:extLst>
            </p:cNvPr>
            <p:cNvSpPr/>
            <p:nvPr userDrawn="1"/>
          </p:nvSpPr>
          <p:spPr>
            <a:xfrm>
              <a:off x="3854509" y="3327719"/>
              <a:ext cx="868101" cy="8681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F82D3875-578C-9849-9094-D12B6FE410F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2104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1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6DB5269-9F92-124F-9EFB-0B5E49CFC12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50206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2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3DF9AC09-C32F-7848-A0E3-9D5E9CA980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06732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FCFA7C4A-3612-C345-A189-543B61F29B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974833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42C6220-558E-134C-ADB9-621C3F5FC88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54509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26A98E-0B3B-D649-B831-8ECA3D5D07AC}"/>
              </a:ext>
            </a:extLst>
          </p:cNvPr>
          <p:cNvGrpSpPr/>
          <p:nvPr userDrawn="1"/>
        </p:nvGrpSpPr>
        <p:grpSpPr>
          <a:xfrm>
            <a:off x="6971959" y="1900356"/>
            <a:ext cx="4340506" cy="868101"/>
            <a:chOff x="6794478" y="3327719"/>
            <a:chExt cx="4340506" cy="868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566CF8A-D4B7-0640-8565-D3974191389E}"/>
                </a:ext>
              </a:extLst>
            </p:cNvPr>
            <p:cNvSpPr/>
            <p:nvPr userDrawn="1"/>
          </p:nvSpPr>
          <p:spPr>
            <a:xfrm>
              <a:off x="6794479" y="3327719"/>
              <a:ext cx="868101" cy="868101"/>
            </a:xfrm>
            <a:prstGeom prst="rect">
              <a:avLst/>
            </a:prstGeom>
            <a:solidFill>
              <a:srgbClr val="B3C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0E2D77-3B55-5242-B380-4175817554C0}"/>
                </a:ext>
              </a:extLst>
            </p:cNvPr>
            <p:cNvSpPr/>
            <p:nvPr userDrawn="1"/>
          </p:nvSpPr>
          <p:spPr>
            <a:xfrm>
              <a:off x="7662580" y="3327719"/>
              <a:ext cx="868101" cy="868101"/>
            </a:xfrm>
            <a:prstGeom prst="rect">
              <a:avLst/>
            </a:prstGeom>
            <a:solidFill>
              <a:srgbClr val="7B9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2BD00BB-9D42-6243-9736-8E9F8874AA73}"/>
                </a:ext>
              </a:extLst>
            </p:cNvPr>
            <p:cNvSpPr/>
            <p:nvPr userDrawn="1"/>
          </p:nvSpPr>
          <p:spPr>
            <a:xfrm>
              <a:off x="8530681" y="3327719"/>
              <a:ext cx="868101" cy="868101"/>
            </a:xfrm>
            <a:prstGeom prst="rect">
              <a:avLst/>
            </a:prstGeom>
            <a:solidFill>
              <a:srgbClr val="4975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FEEF79-D422-7B44-8963-650D1FCB8CAE}"/>
                </a:ext>
              </a:extLst>
            </p:cNvPr>
            <p:cNvSpPr/>
            <p:nvPr userDrawn="1"/>
          </p:nvSpPr>
          <p:spPr>
            <a:xfrm>
              <a:off x="9398782" y="3327719"/>
              <a:ext cx="868101" cy="868101"/>
            </a:xfrm>
            <a:prstGeom prst="rect">
              <a:avLst/>
            </a:prstGeom>
            <a:solidFill>
              <a:srgbClr val="0B58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7089A6-0701-4840-8598-9AAA5958F3F3}"/>
                </a:ext>
              </a:extLst>
            </p:cNvPr>
            <p:cNvSpPr/>
            <p:nvPr userDrawn="1"/>
          </p:nvSpPr>
          <p:spPr>
            <a:xfrm>
              <a:off x="10266883" y="3327719"/>
              <a:ext cx="868101" cy="868101"/>
            </a:xfrm>
            <a:prstGeom prst="rect">
              <a:avLst/>
            </a:prstGeom>
            <a:solidFill>
              <a:srgbClr val="004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AE711AD8-A200-934D-BA4B-F4C6307321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794478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1</a:t>
              </a:r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DD72198E-3F55-524E-9B45-1E7C4E57149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62580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/>
                <a:t>2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D4572998-3193-9748-BC2F-A847C2A2FD4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519106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DD2B0AB2-F8FE-344E-B643-8D6D9718EF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387207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23C15460-6F14-C946-A23F-08B4721FF7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266883" y="3415147"/>
              <a:ext cx="868101" cy="68229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600" b="1" kern="1200">
                  <a:solidFill>
                    <a:srgbClr val="333333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59D9239-BCD2-0A4E-8663-64AA8D579F28}"/>
              </a:ext>
            </a:extLst>
          </p:cNvPr>
          <p:cNvSpPr txBox="1"/>
          <p:nvPr userDrawn="1"/>
        </p:nvSpPr>
        <p:spPr>
          <a:xfrm>
            <a:off x="6971959" y="3097411"/>
            <a:ext cx="434050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Minimum font size - </a:t>
            </a:r>
            <a:r>
              <a:rPr lang="en-US" sz="1800" b="1" dirty="0"/>
              <a:t>18pt</a:t>
            </a:r>
            <a:r>
              <a:rPr lang="en-US" sz="1800" b="0" dirty="0"/>
              <a:t>.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Font weight - </a:t>
            </a:r>
            <a:r>
              <a:rPr lang="en-US" sz="1800" b="1" dirty="0"/>
              <a:t>Bold </a:t>
            </a:r>
            <a:r>
              <a:rPr lang="en-US" sz="1800" b="0" dirty="0"/>
              <a:t>(when used on background colors, for best accessibility).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Use the Dark Gray </a:t>
            </a:r>
            <a:r>
              <a:rPr lang="en-US" sz="1800" b="1" i="0" dirty="0">
                <a:latin typeface="Arial" panose="020B0604020202020204" pitchFamily="34" charset="0"/>
                <a:cs typeface="Arial" panose="020B0604020202020204" pitchFamily="34" charset="0"/>
              </a:rPr>
              <a:t>#333333 </a:t>
            </a:r>
            <a:r>
              <a:rPr lang="en-US" sz="1800" b="0" dirty="0"/>
              <a:t>Text color on Accent 1 and Accent 2. </a:t>
            </a:r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dirty="0"/>
              <a:t>Use the White </a:t>
            </a:r>
            <a:r>
              <a:rPr lang="en-US" sz="1800" b="1" dirty="0"/>
              <a:t>#FFFFFF </a:t>
            </a:r>
            <a:r>
              <a:rPr lang="en-US" sz="1800" b="0" dirty="0"/>
              <a:t>Text color </a:t>
            </a:r>
            <a:br>
              <a:rPr lang="en-US" sz="1800" b="0" dirty="0"/>
            </a:br>
            <a:r>
              <a:rPr lang="en-US" sz="1800" b="0" dirty="0"/>
              <a:t>on Accent 3, Accent 4, and Accent 5.</a:t>
            </a:r>
          </a:p>
        </p:txBody>
      </p:sp>
      <p:sp>
        <p:nvSpPr>
          <p:cNvPr id="36" name="Slide Number Placeholder 7">
            <a:extLst>
              <a:ext uri="{FF2B5EF4-FFF2-40B4-BE49-F238E27FC236}">
                <a16:creationId xmlns:a16="http://schemas.microsoft.com/office/drawing/2014/main" id="{A288E18B-033E-A44C-8898-F37C4900E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800" y="6356350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63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3424F4-4D46-8844-8BFC-2705771EBE8F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571D29"/>
              </a:gs>
              <a:gs pos="73000">
                <a:srgbClr val="772432"/>
              </a:gs>
              <a:gs pos="100000">
                <a:srgbClr val="7724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4E2BD-0C58-E64B-AB95-36840E71C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0"/>
            <a:ext cx="9144000" cy="7315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65A1A-B737-B943-8F8E-C68DC1ACD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5570"/>
            <a:ext cx="91440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89A3AF-4EDC-4043-804E-E87D504FBF6B}"/>
              </a:ext>
            </a:extLst>
          </p:cNvPr>
          <p:cNvCxnSpPr/>
          <p:nvPr userDrawn="1"/>
        </p:nvCxnSpPr>
        <p:spPr>
          <a:xfrm>
            <a:off x="1422400" y="2743200"/>
            <a:ext cx="934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0252C4-B718-4F4E-9975-7ABBF9C57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6113" y="1830811"/>
            <a:ext cx="2775881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pac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E2BD-0C58-E64B-AB95-36840E71CE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59916"/>
            <a:ext cx="9144000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65A1A-B737-B943-8F8E-C68DC1ACD7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358503"/>
            <a:ext cx="91440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Section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F0269-F024-D749-ADD6-30FCAA36B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08B39C-174F-EF45-985E-CC5DE69A33E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27BCF0-7BC9-FC4A-A00C-B7A2A9EF5227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8A56CE-E456-3B41-B78A-04881A67DE18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1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ac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86E8A4-D3AF-3F49-92B4-CD48A44E0F2A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571D29"/>
              </a:gs>
              <a:gs pos="73000">
                <a:srgbClr val="772432"/>
              </a:gs>
              <a:gs pos="100000">
                <a:srgbClr val="7724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2420E5-B19B-524A-8BC9-508D147EF32B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9AF70D-6371-A340-A1FF-58A02DD84A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48366F-DD1B-E444-8E3B-E95A563D0E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359916"/>
            <a:ext cx="9144000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EDBFCD6-6E1D-B541-A1AF-99FEDC0C7A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358503"/>
            <a:ext cx="91440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2555325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AE9D-042A-DD42-9A11-F79F2844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9004-5E21-B147-B0EB-1A69AD8C29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BB276-9101-0D4D-A13B-A773BD15A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DB36-0E37-3E4F-846E-FFE75404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B7B1-BD73-384F-B626-099E8AB1C1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77934" y="1535081"/>
            <a:ext cx="5641848" cy="4332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BAA05-1B10-1D4A-BBC2-304E5EEDACA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268" y="1535081"/>
            <a:ext cx="5638800" cy="4332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D411A-1AC0-4C4B-B7F9-D6B8D5E7D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088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6EA6-B167-1647-B82D-DC3F21AF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25187-523C-DC4E-B373-33ABFAF3AC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7934" y="1222717"/>
            <a:ext cx="564184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F897F-8F77-C642-9F94-C50E3197BA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7934" y="2046628"/>
            <a:ext cx="5641848" cy="38207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0E7DB-782E-2C45-8167-CDD0EA86BAD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3452" y="1222717"/>
            <a:ext cx="564184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53DB2-837A-1E41-952E-52B252EFBAD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3452" y="2046628"/>
            <a:ext cx="5641848" cy="38207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C63D21-C33D-9E4F-9EDB-EE6548FFC5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0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3C40-DDF3-1B4D-8096-0CB457987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3C40-DDF3-1B4D-8096-0CB457987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1311304-9C98-8B49-B434-134184A09B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0" y="2005584"/>
            <a:ext cx="3200400" cy="3140075"/>
          </a:xfrm>
          <a:prstGeom prst="roundRect">
            <a:avLst>
              <a:gd name="adj" fmla="val 942"/>
            </a:avLst>
          </a:prstGeom>
          <a:noFill/>
          <a:ln>
            <a:solidFill>
              <a:schemeClr val="tx2"/>
            </a:solidFill>
          </a:ln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0320AC0-0FC1-8C47-8026-8DEF53359B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5800" y="2011680"/>
            <a:ext cx="3200400" cy="3136392"/>
          </a:xfrm>
          <a:prstGeom prst="roundRect">
            <a:avLst>
              <a:gd name="adj" fmla="val 942"/>
            </a:avLst>
          </a:prstGeom>
          <a:noFill/>
          <a:ln>
            <a:solidFill>
              <a:schemeClr val="tx2"/>
            </a:solidFill>
          </a:ln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ln>
                  <a:noFill/>
                </a:ln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B3F4821-83A2-084E-87B9-80099BFD85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1981200"/>
            <a:ext cx="3200400" cy="3140075"/>
          </a:xfrm>
          <a:prstGeom prst="roundRect">
            <a:avLst>
              <a:gd name="adj" fmla="val 942"/>
            </a:avLst>
          </a:prstGeom>
          <a:noFill/>
          <a:ln>
            <a:solidFill>
              <a:schemeClr val="tx2"/>
            </a:solidFill>
          </a:ln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AD38DF34-14F9-5F41-8070-1BD3DEF20C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362200"/>
            <a:ext cx="2743200" cy="3048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5DF8844-5287-1E4A-BF7D-DE2C1E03B2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2362200"/>
            <a:ext cx="27432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3E7AE11-2C77-954A-BEF0-800001182D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2362200"/>
            <a:ext cx="2743200" cy="304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856762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4779427A-781D-EA42-927E-C82F77CBE2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28245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2CCDFF2-698A-B84A-9762-F0746F91F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231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chemeClr val="tx1">
              <a:alpha val="10000"/>
            </a:schemeClr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4DD02BB8-6D7A-2046-9515-B382124885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88879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37" name="Picture Placeholder 14">
            <a:extLst>
              <a:ext uri="{FF2B5EF4-FFF2-40B4-BE49-F238E27FC236}">
                <a16:creationId xmlns:a16="http://schemas.microsoft.com/office/drawing/2014/main" id="{9E49D0A7-C905-EA43-9A2D-DB9AF470A3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90460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408DC2C2-0C1A-0549-8DFD-B5846E86F5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84525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chemeClr val="tx1">
              <a:alpha val="10000"/>
            </a:schemeClr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F5F5F5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57D76DD-6800-C546-A701-88D8621EFD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51094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40" name="Picture Placeholder 14">
            <a:extLst>
              <a:ext uri="{FF2B5EF4-FFF2-40B4-BE49-F238E27FC236}">
                <a16:creationId xmlns:a16="http://schemas.microsoft.com/office/drawing/2014/main" id="{206F4037-ACDA-D545-AE97-19BCD24A558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60095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ED6EB13-4202-404D-8380-863765DE4E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5416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chemeClr val="tx1">
              <a:alpha val="10000"/>
            </a:schemeClr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BDA54CC0-1DB6-1C4B-A1E7-741749ED3F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0729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B08850D-4BB6-9B4A-BD38-F67B372135E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9067800" y="6356350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19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9EF5668-8784-CD4A-AF0C-FFDE6F7B74F6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571D29"/>
              </a:gs>
              <a:gs pos="73000">
                <a:srgbClr val="772432"/>
              </a:gs>
              <a:gs pos="100000">
                <a:srgbClr val="7724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759B73-2926-1243-8C54-9F81CC4FEE3B}"/>
              </a:ext>
            </a:extLst>
          </p:cNvPr>
          <p:cNvSpPr/>
          <p:nvPr userDrawn="1"/>
        </p:nvSpPr>
        <p:spPr>
          <a:xfrm>
            <a:off x="3815398" y="1066800"/>
            <a:ext cx="6509702" cy="4273994"/>
          </a:xfrm>
          <a:prstGeom prst="roundRect">
            <a:avLst>
              <a:gd name="adj" fmla="val 0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6041B4C2-28F5-0E43-84A3-1E98A479E8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78400" y="2839928"/>
            <a:ext cx="5346700" cy="457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</a:defRPr>
            </a:lvl2pPr>
            <a:lvl3pPr marL="9144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First &amp; Last Name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0AD2906D-80B8-9F47-ACC6-2080574562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3352800"/>
            <a:ext cx="5346700" cy="381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</a:defRPr>
            </a:lvl2pPr>
            <a:lvl3pPr marL="9144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Picture Placeholder 14">
            <a:extLst>
              <a:ext uri="{FF2B5EF4-FFF2-40B4-BE49-F238E27FC236}">
                <a16:creationId xmlns:a16="http://schemas.microsoft.com/office/drawing/2014/main" id="{C27FCFA8-EAEC-DB4C-BDE1-6A677569A6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6900" y="1600200"/>
            <a:ext cx="3111500" cy="315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34E530-1F84-824F-A028-D69E97EA42DE}"/>
              </a:ext>
            </a:extLst>
          </p:cNvPr>
          <p:cNvSpPr/>
          <p:nvPr userDrawn="1"/>
        </p:nvSpPr>
        <p:spPr>
          <a:xfrm>
            <a:off x="-2" y="6212926"/>
            <a:ext cx="12192001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5851D19-3558-8547-9B05-D02951E476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  <p:sp>
        <p:nvSpPr>
          <p:cNvPr id="10" name="Slide Number Placeholder 14">
            <a:extLst>
              <a:ext uri="{FF2B5EF4-FFF2-40B4-BE49-F238E27FC236}">
                <a16:creationId xmlns:a16="http://schemas.microsoft.com/office/drawing/2014/main" id="{7F8834BB-4D10-FF47-A156-295BAAD92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64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70EED7-D367-6B4C-8EC7-CE97D0D7D127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571D29"/>
              </a:gs>
              <a:gs pos="73000">
                <a:srgbClr val="772432"/>
              </a:gs>
              <a:gs pos="100000">
                <a:srgbClr val="7724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2A27FD-DCD3-3544-B54F-6CE33927D8BA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94052-9097-0040-96BB-ABD151D68A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398F2845-19C3-F84C-B7B0-4BF7D6320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823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5498276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1535080"/>
            <a:ext cx="5498276" cy="4332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3AA123F-7D5D-5743-842F-4FD61F2A7E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93622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AE9D-042A-DD42-9A11-F79F2844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9004-5E21-B147-B0EB-1A69AD8C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33" y="1520042"/>
            <a:ext cx="11647367" cy="43582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BB276-9101-0D4D-A13B-A773BD15A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095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eft_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CBC6FF-D0F0-194A-9730-69A23927DE9B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5495544" cy="6492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1535080"/>
            <a:ext cx="5498276" cy="43323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D07C98-DEB2-9043-B3B7-E156746DE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6AC97-D6BB-CF45-B568-D12F1D2C17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29756" y="419100"/>
            <a:ext cx="5495544" cy="5448300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14949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FDE797-A237-A544-9EF3-41EEC6774AF5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571D29"/>
              </a:gs>
              <a:gs pos="73000">
                <a:srgbClr val="772432"/>
              </a:gs>
              <a:gs pos="100000">
                <a:srgbClr val="7724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8276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5C8691-7E6F-6449-8F4B-64C12952E9C9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293283-D734-4F44-B3FC-723952F7D4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E5ACE5E-8C71-F84C-84A2-7ADD0A4CE8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9048" cy="621792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Slide Number Placeholder 14">
            <a:extLst>
              <a:ext uri="{FF2B5EF4-FFF2-40B4-BE49-F238E27FC236}">
                <a16:creationId xmlns:a16="http://schemas.microsoft.com/office/drawing/2014/main" id="{4D89117C-793E-C74A-A3AD-0EA7A03CF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314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 Left Multiple_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A3591F-A97B-7B4D-9589-E936596618B7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571D29"/>
              </a:gs>
              <a:gs pos="73000">
                <a:srgbClr val="772432"/>
              </a:gs>
              <a:gs pos="100000">
                <a:srgbClr val="7724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99C37B-CADC-224E-AFF4-6F5D325F9CED}"/>
              </a:ext>
            </a:extLst>
          </p:cNvPr>
          <p:cNvSpPr/>
          <p:nvPr userDrawn="1"/>
        </p:nvSpPr>
        <p:spPr>
          <a:xfrm>
            <a:off x="6096000" y="0"/>
            <a:ext cx="6096000" cy="620877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AD8F0-BA9C-2D49-BEF0-F0A72CC2C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7934" y="295773"/>
            <a:ext cx="5495544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multiple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26E2-9833-424F-8180-005EEF86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934" y="2019065"/>
            <a:ext cx="5498276" cy="3848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D59A93-E94D-0445-9D55-67EBAACB4771}"/>
              </a:ext>
            </a:extLst>
          </p:cNvPr>
          <p:cNvCxnSpPr/>
          <p:nvPr userDrawn="1"/>
        </p:nvCxnSpPr>
        <p:spPr>
          <a:xfrm>
            <a:off x="406400" y="1476768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0FBEA-C105-AC49-830C-94C748A670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8522" y="419100"/>
            <a:ext cx="5495544" cy="5448300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11376-EE0E-454A-8528-A1A8B2FD9D25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D770BF-1C25-444D-A9EC-565FA0F00C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  <p:sp>
        <p:nvSpPr>
          <p:cNvPr id="11" name="Slide Number Placeholder 14">
            <a:extLst>
              <a:ext uri="{FF2B5EF4-FFF2-40B4-BE49-F238E27FC236}">
                <a16:creationId xmlns:a16="http://schemas.microsoft.com/office/drawing/2014/main" id="{117D0EBC-62DA-2C45-B1C5-72E96B55C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75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518CE1-0D5F-1C42-9A3E-10D40306BD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42999"/>
            <a:ext cx="12192000" cy="5084065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793A9-ACD0-8144-BA76-AC9911BA49FB}"/>
              </a:ext>
            </a:extLst>
          </p:cNvPr>
          <p:cNvSpPr/>
          <p:nvPr userDrawn="1"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3B808-8450-C749-BE34-83F3433544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CBB3-A058-9248-905D-0684034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1FA9E0-A75C-1C46-AB6F-6A5E7D665B54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1445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B6EBAA-75A6-C94A-8351-1846077E50F8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571D29"/>
              </a:gs>
              <a:gs pos="73000">
                <a:srgbClr val="772432"/>
              </a:gs>
              <a:gs pos="100000">
                <a:srgbClr val="7724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AD48D7-EAA2-964B-A120-85C67653E646}"/>
              </a:ext>
            </a:extLst>
          </p:cNvPr>
          <p:cNvCxnSpPr/>
          <p:nvPr userDrawn="1"/>
        </p:nvCxnSpPr>
        <p:spPr>
          <a:xfrm>
            <a:off x="406402" y="989880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518CE1-0D5F-1C42-9A3E-10D40306BD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43000"/>
            <a:ext cx="12192000" cy="5714999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32447-B762-F14C-9D91-BE4817800ADD}"/>
              </a:ext>
            </a:extLst>
          </p:cNvPr>
          <p:cNvSpPr/>
          <p:nvPr userDrawn="1"/>
        </p:nvSpPr>
        <p:spPr>
          <a:xfrm>
            <a:off x="0" y="-1"/>
            <a:ext cx="12192000" cy="1143001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9CBB3-A058-9248-905D-0684034A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EF7B8B-DC7E-A14C-8B53-C948B4015EC6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45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DB36-0E37-3E4F-846E-FFE75404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5773"/>
            <a:ext cx="11647366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B7B1-BD73-384F-B626-099E8AB1C1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77934" y="1535081"/>
            <a:ext cx="5641848" cy="4332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BAA05-1B10-1D4A-BBC2-304E5EEDACA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5268" y="1535081"/>
            <a:ext cx="5638800" cy="43323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DD411A-1AC0-4C4B-B7F9-D6B8D5E7D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4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and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6EA6-B167-1647-B82D-DC3F21AF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25187-523C-DC4E-B373-33ABFAF3AC5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7934" y="1361863"/>
            <a:ext cx="564184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F897F-8F77-C642-9F94-C50E3197BA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77934" y="2185775"/>
            <a:ext cx="5641848" cy="3681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0E7DB-782E-2C45-8167-CDD0EA86BAD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3452" y="1361863"/>
            <a:ext cx="564184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53DB2-837A-1E41-952E-52B252EFBAD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3452" y="2185775"/>
            <a:ext cx="5641848" cy="36816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C63D21-C33D-9E4F-9EDB-EE6548FFC5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6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3C40-DDF3-1B4D-8096-0CB457987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6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3C40-DDF3-1B4D-8096-0CB457987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430D756-47CB-0E43-B9CD-A7BE8386C3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0" y="2005584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29F451-CE5A-EB40-A282-04773C4C957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5800" y="2011680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5B99DB-285A-9F48-94ED-A7E37351D0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1981200"/>
            <a:ext cx="3200400" cy="3140075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365760" tIns="822960" rIns="365760" bIns="36576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 body body body body body body body body body body body body body body body body body body body body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body body body body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6DD56EEB-5E1A-FC41-9BDC-6104C8A266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362200"/>
            <a:ext cx="2743200" cy="304800"/>
          </a:xfrm>
          <a:prstGeom prst="rect">
            <a:avLst/>
          </a:prstGeom>
        </p:spPr>
        <p:txBody>
          <a:bodyPr tIns="0" bIns="0" anchor="b"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002BAA5A-C66E-AB4A-ABA6-ECB4D62095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10600" y="2362200"/>
            <a:ext cx="2743200" cy="304800"/>
          </a:xfrm>
          <a:prstGeom prst="rect">
            <a:avLst/>
          </a:prstGeom>
        </p:spPr>
        <p:txBody>
          <a:bodyPr tIns="0" bIns="0" anchor="b"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0E545A-1D40-EE41-8064-5928222E7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4400" y="2362200"/>
            <a:ext cx="2743200" cy="304800"/>
          </a:xfrm>
          <a:prstGeom prst="rect">
            <a:avLst/>
          </a:prstGeom>
        </p:spPr>
        <p:txBody>
          <a:bodyPr tIns="0" bIns="0" anchor="b"/>
          <a:lstStyle>
            <a:lvl1pPr marL="0" indent="0" algn="ctr">
              <a:buNone/>
              <a:defRPr sz="2000" b="1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93394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87E99-5CDB-0B44-A02C-579184AD0956}"/>
              </a:ext>
            </a:extLst>
          </p:cNvPr>
          <p:cNvSpPr/>
          <p:nvPr userDrawn="1"/>
        </p:nvSpPr>
        <p:spPr>
          <a:xfrm>
            <a:off x="-12192" y="6212926"/>
            <a:ext cx="12216384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A0C571-507B-A14B-B259-16E2AE779A2A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F759B73-2926-1243-8C54-9F81CC4FEE3B}"/>
              </a:ext>
            </a:extLst>
          </p:cNvPr>
          <p:cNvSpPr/>
          <p:nvPr userDrawn="1"/>
        </p:nvSpPr>
        <p:spPr>
          <a:xfrm>
            <a:off x="3815398" y="1066800"/>
            <a:ext cx="6509702" cy="427399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195FD5-F90D-6E48-BA95-14C70423FB2C}"/>
              </a:ext>
            </a:extLst>
          </p:cNvPr>
          <p:cNvSpPr/>
          <p:nvPr userDrawn="1"/>
        </p:nvSpPr>
        <p:spPr>
          <a:xfrm>
            <a:off x="1866900" y="1600200"/>
            <a:ext cx="3111498" cy="315934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855AF2D4-8C7C-2849-A0D6-D449E513C6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6900" y="1600200"/>
            <a:ext cx="3111500" cy="315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6041B4C2-28F5-0E43-84A3-1E98A479E8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78400" y="2839928"/>
            <a:ext cx="5346700" cy="4572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</a:defRPr>
            </a:lvl2pPr>
            <a:lvl3pPr marL="9144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First &amp; Last Name</a:t>
            </a: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0AD2906D-80B8-9F47-ACC6-2080574562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3352800"/>
            <a:ext cx="5346700" cy="381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</a:defRPr>
            </a:lvl2pPr>
            <a:lvl3pPr marL="9144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F2255F16-6C98-FB4C-95ED-2853B815BA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67800" y="6356350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B51-C150-AD4E-BEE5-623B0A131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4" y="293875"/>
            <a:ext cx="11647366" cy="6492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4779427A-781D-EA42-927E-C82F77CBE2D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28245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2CCDFF2-698A-B84A-9762-F0746F91F6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231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4DD02BB8-6D7A-2046-9515-B3821248853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88879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37" name="Picture Placeholder 14">
            <a:extLst>
              <a:ext uri="{FF2B5EF4-FFF2-40B4-BE49-F238E27FC236}">
                <a16:creationId xmlns:a16="http://schemas.microsoft.com/office/drawing/2014/main" id="{9E49D0A7-C905-EA43-9A2D-DB9AF470A35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90460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408DC2C2-0C1A-0549-8DFD-B5846E86F5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84525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57D76DD-6800-C546-A701-88D8621EFD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51094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40" name="Picture Placeholder 14">
            <a:extLst>
              <a:ext uri="{FF2B5EF4-FFF2-40B4-BE49-F238E27FC236}">
                <a16:creationId xmlns:a16="http://schemas.microsoft.com/office/drawing/2014/main" id="{206F4037-ACDA-D545-AE97-19BCD24A558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360095" y="1953118"/>
            <a:ext cx="2335511" cy="2071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ED6EB13-4202-404D-8380-863765DE4E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54160" y="4024190"/>
            <a:ext cx="2347380" cy="1365954"/>
          </a:xfrm>
          <a:prstGeom prst="roundRect">
            <a:avLst>
              <a:gd name="adj" fmla="val 942"/>
            </a:avLst>
          </a:prstGeom>
          <a:solidFill>
            <a:srgbClr val="FFFFFF"/>
          </a:solidFill>
          <a:effectLst>
            <a:outerShdw blurRad="38100" dist="12700" dir="5400000" algn="tl" rotWithShape="0">
              <a:prstClr val="black">
                <a:alpha val="35000"/>
              </a:prstClr>
            </a:outerShdw>
          </a:effectLst>
        </p:spPr>
        <p:txBody>
          <a:bodyPr lIns="91440" tIns="914400" rIns="91440" bIns="365760">
            <a:no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95959"/>
                </a:solidFill>
                <a:latin typeface="Myriad Pro" panose="020B0503030403020204" pitchFamily="34" charset="0"/>
              </a:rPr>
              <a:t>Click to edit title</a:t>
            </a:r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BDA54CC0-1DB6-1C4B-A1E7-741749ED3F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0729" y="4244697"/>
            <a:ext cx="2014242" cy="53183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2pPr>
            <a:lvl3pPr marL="9144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3pPr>
            <a:lvl4pPr marL="13716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4pPr>
            <a:lvl5pPr marL="1828800" indent="0">
              <a:buNone/>
              <a:defRPr b="1" i="0">
                <a:solidFill>
                  <a:srgbClr val="595959"/>
                </a:solidFill>
                <a:latin typeface="Myriad Pro Semibold" panose="020B0503030403020204" pitchFamily="34" charset="0"/>
              </a:defRPr>
            </a:lvl5pPr>
          </a:lstStyle>
          <a:p>
            <a:pPr lvl="0"/>
            <a:r>
              <a:rPr lang="en-US" dirty="0"/>
              <a:t>Click to enter first and last name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908B2B50-7111-B348-AA9A-C1CC452EBB6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9067800" y="6356350"/>
            <a:ext cx="2743200" cy="365125"/>
          </a:xfrm>
        </p:spPr>
        <p:txBody>
          <a:bodyPr/>
          <a:lstStyle/>
          <a:p>
            <a:fld id="{B15CCACC-6213-F14B-B40D-407BFF938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0573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20" Type="http://schemas.openxmlformats.org/officeDocument/2006/relationships/image" Target="../media/image1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18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5278B8-008E-F549-82E1-0C807CDEB612}"/>
              </a:ext>
            </a:extLst>
          </p:cNvPr>
          <p:cNvSpPr/>
          <p:nvPr userDrawn="1"/>
        </p:nvSpPr>
        <p:spPr>
          <a:xfrm>
            <a:off x="0" y="6212926"/>
            <a:ext cx="12192000" cy="645074"/>
          </a:xfrm>
          <a:prstGeom prst="rect">
            <a:avLst/>
          </a:prstGeom>
          <a:solidFill>
            <a:srgbClr val="77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oastmasters International">
            <a:extLst>
              <a:ext uri="{FF2B5EF4-FFF2-40B4-BE49-F238E27FC236}">
                <a16:creationId xmlns:a16="http://schemas.microsoft.com/office/drawing/2014/main" id="{C1B32BEE-8B31-7C45-8A6B-9A022FF6895A}"/>
              </a:ext>
            </a:extLst>
          </p:cNvPr>
          <p:cNvPicPr>
            <a:picLocks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59" y="6316627"/>
            <a:ext cx="1773873" cy="40484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39BE9D-B1D3-564A-82E1-F35C8A6D2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316" y="1598532"/>
            <a:ext cx="11647368" cy="4269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F782093C-5F6F-DB4E-8069-C0C7B990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2" y="295773"/>
            <a:ext cx="11647367" cy="64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472CA6-F87F-A14B-8F68-9F82D1D88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D0EE2-196A-704E-B498-12C51A4ABFD0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89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54" r:id="rId6"/>
    <p:sldLayoutId id="2147483687" r:id="rId7"/>
    <p:sldLayoutId id="2147483689" r:id="rId8"/>
    <p:sldLayoutId id="2147483690" r:id="rId9"/>
    <p:sldLayoutId id="2147483661" r:id="rId10"/>
    <p:sldLayoutId id="2147483663" r:id="rId11"/>
    <p:sldLayoutId id="2147483666" r:id="rId12"/>
    <p:sldLayoutId id="2147483660" r:id="rId13"/>
    <p:sldLayoutId id="2147483664" r:id="rId14"/>
    <p:sldLayoutId id="2147483667" r:id="rId15"/>
    <p:sldLayoutId id="2147483658" r:id="rId16"/>
    <p:sldLayoutId id="2147483659" r:id="rId17"/>
    <p:sldLayoutId id="2147483670" r:id="rId18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rgbClr val="33333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40" userDrawn="1">
          <p15:clr>
            <a:srgbClr val="F26B43"/>
          </p15:clr>
        </p15:guide>
        <p15:guide id="3" pos="7440" userDrawn="1">
          <p15:clr>
            <a:srgbClr val="F26B43"/>
          </p15:clr>
        </p15:guide>
        <p15:guide id="4" orient="horz" pos="264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1008" userDrawn="1">
          <p15:clr>
            <a:srgbClr val="F26B43"/>
          </p15:clr>
        </p15:guide>
        <p15:guide id="7" pos="168" userDrawn="1">
          <p15:clr>
            <a:srgbClr val="F26B43"/>
          </p15:clr>
        </p15:guide>
        <p15:guide id="8" pos="7512" userDrawn="1">
          <p15:clr>
            <a:srgbClr val="F26B43"/>
          </p15:clr>
        </p15:guide>
        <p15:guide id="9" orient="horz" pos="3768" userDrawn="1">
          <p15:clr>
            <a:srgbClr val="F26B43"/>
          </p15:clr>
        </p15:guide>
        <p15:guide id="10" orient="horz" pos="36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724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0797D9-27CF-7B4D-9790-D869C58F3F42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571D29"/>
              </a:gs>
              <a:gs pos="73000">
                <a:srgbClr val="772432"/>
              </a:gs>
              <a:gs pos="100000">
                <a:srgbClr val="7724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5278B8-008E-F549-82E1-0C807CDEB612}"/>
              </a:ext>
            </a:extLst>
          </p:cNvPr>
          <p:cNvSpPr/>
          <p:nvPr userDrawn="1"/>
        </p:nvSpPr>
        <p:spPr>
          <a:xfrm>
            <a:off x="-2" y="6212926"/>
            <a:ext cx="12192001" cy="6450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39BE9D-B1D3-564A-82E1-F35C8A6D2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316" y="1598532"/>
            <a:ext cx="11647368" cy="4269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</a:t>
            </a:r>
          </a:p>
          <a:p>
            <a:pPr lvl="3"/>
            <a:r>
              <a:rPr lang="en-US" dirty="0"/>
              <a:t>Level Four Bullet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F782093C-5F6F-DB4E-8069-C0C7B990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32" y="295773"/>
            <a:ext cx="11647367" cy="64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472CA6-F87F-A14B-8F68-9F82D1D88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</a:defRPr>
            </a:lvl1pPr>
          </a:lstStyle>
          <a:p>
            <a:fld id="{B15CCACC-6213-F14B-B40D-407BFF938B1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9D0EE2-196A-704E-B498-12C51A4ABFD0}"/>
              </a:ext>
            </a:extLst>
          </p:cNvPr>
          <p:cNvCxnSpPr/>
          <p:nvPr userDrawn="1"/>
        </p:nvCxnSpPr>
        <p:spPr>
          <a:xfrm>
            <a:off x="406400" y="989880"/>
            <a:ext cx="711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4D54578-5BB9-2145-AEC0-3E09AB82C02E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" y="6410997"/>
            <a:ext cx="1607820" cy="2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6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88" r:id="rId7"/>
    <p:sldLayoutId id="2147483692" r:id="rId8"/>
    <p:sldLayoutId id="2147483691" r:id="rId9"/>
    <p:sldLayoutId id="2147483678" r:id="rId10"/>
    <p:sldLayoutId id="2147483679" r:id="rId11"/>
    <p:sldLayoutId id="2147483681" r:id="rId12"/>
    <p:sldLayoutId id="2147483682" r:id="rId13"/>
    <p:sldLayoutId id="2147483684" r:id="rId14"/>
    <p:sldLayoutId id="2147483685" r:id="rId15"/>
    <p:sldLayoutId id="2147483686" r:id="rId16"/>
  </p:sldLayoutIdLs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pos="7440">
          <p15:clr>
            <a:srgbClr val="F26B43"/>
          </p15:clr>
        </p15:guide>
        <p15:guide id="4" orient="horz" pos="264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pos="168">
          <p15:clr>
            <a:srgbClr val="F26B43"/>
          </p15:clr>
        </p15:guide>
        <p15:guide id="8" pos="7512">
          <p15:clr>
            <a:srgbClr val="F26B43"/>
          </p15:clr>
        </p15:guide>
        <p15:guide id="9" orient="horz" pos="3768">
          <p15:clr>
            <a:srgbClr val="F26B43"/>
          </p15:clr>
        </p15:guide>
        <p15:guide id="10" orient="horz" pos="3696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us02web.zoom.us/j/84094774161" TargetMode="Externa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219%20Division%20Link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www.google.com/maps/d/edit?mid=1xdJzntRUC5z-HPGGi0f45mqam_qjZHU&amp;usp=sharing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A99F-1B33-ED47-9169-3AAE7F340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5623" y="4362994"/>
            <a:ext cx="9144000" cy="714103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District Alignment Committee </a:t>
            </a:r>
            <a:br>
              <a:rPr lang="en-US" dirty="0"/>
            </a:br>
            <a:r>
              <a:rPr lang="en-US" dirty="0"/>
              <a:t>Working Maps and Information about alignment including upcoming Townhall Q&amp;A</a:t>
            </a:r>
          </a:p>
        </p:txBody>
      </p:sp>
    </p:spTree>
    <p:extLst>
      <p:ext uri="{BB962C8B-B14F-4D97-AF65-F5344CB8AC3E}">
        <p14:creationId xmlns:p14="http://schemas.microsoft.com/office/powerpoint/2010/main" val="24828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66B4D-7BFD-E272-C0B7-A9DBDD526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6178-CAB5-DAB7-B365-32F4A203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8" y="83538"/>
            <a:ext cx="6301502" cy="610729"/>
          </a:xfrm>
        </p:spPr>
        <p:txBody>
          <a:bodyPr>
            <a:normAutofit/>
          </a:bodyPr>
          <a:lstStyle/>
          <a:p>
            <a:r>
              <a:rPr lang="en-US" dirty="0"/>
              <a:t>Division C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9573DE-2761-C115-F81B-83864BE136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89467" y="694267"/>
            <a:ext cx="11116733" cy="54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62061-87D1-E014-79BE-857D26DB9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4777-9C4E-0FEC-9C95-E460BDC9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8" y="83538"/>
            <a:ext cx="6301502" cy="610729"/>
          </a:xfrm>
        </p:spPr>
        <p:txBody>
          <a:bodyPr>
            <a:normAutofit/>
          </a:bodyPr>
          <a:lstStyle/>
          <a:p>
            <a:r>
              <a:rPr lang="en-US" dirty="0"/>
              <a:t>Division D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4A6CB0-DC8C-DE44-9F44-CD87990AD2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7813" y="626533"/>
            <a:ext cx="11355387" cy="545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EECC-3E86-A9B2-5F42-8771CD951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5E5E-9685-E8C2-5E50-FEF5F5426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8" y="83538"/>
            <a:ext cx="6301502" cy="610729"/>
          </a:xfrm>
        </p:spPr>
        <p:txBody>
          <a:bodyPr>
            <a:normAutofit/>
          </a:bodyPr>
          <a:lstStyle/>
          <a:p>
            <a:r>
              <a:rPr lang="en-US" dirty="0"/>
              <a:t>Division E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F0166C-DB90-3FE5-72AE-6E886D654D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7813" y="601133"/>
            <a:ext cx="11253787" cy="54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14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F3ED7-7F68-2D70-47E6-86BA9367C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5D31-F56F-DB21-869E-2B997FB1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8" y="83538"/>
            <a:ext cx="6301502" cy="610729"/>
          </a:xfrm>
        </p:spPr>
        <p:txBody>
          <a:bodyPr>
            <a:normAutofit/>
          </a:bodyPr>
          <a:lstStyle/>
          <a:p>
            <a:r>
              <a:rPr lang="en-US" dirty="0"/>
              <a:t>Division F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7F87C1-6AF3-F66C-1DF0-34F2F5A067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7813" y="635000"/>
            <a:ext cx="11109854" cy="523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5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60F2-0FDA-C44C-8AC9-154C3EAE0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District 219 Realignment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38710-F1A1-3E48-AC35-A7B4FF592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0867" y="2841158"/>
            <a:ext cx="9144000" cy="914400"/>
          </a:xfrm>
        </p:spPr>
        <p:txBody>
          <a:bodyPr/>
          <a:lstStyle/>
          <a:p>
            <a:r>
              <a:rPr lang="en-US" dirty="0"/>
              <a:t>Questions on Alignment????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39A811-11FC-12A6-7DC9-316E1A99AE92}"/>
              </a:ext>
            </a:extLst>
          </p:cNvPr>
          <p:cNvSpPr txBox="1">
            <a:spLocks/>
          </p:cNvSpPr>
          <p:nvPr/>
        </p:nvSpPr>
        <p:spPr>
          <a:xfrm>
            <a:off x="1524000" y="3921250"/>
            <a:ext cx="91440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Town Hall Q&amp;A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4C76B1-2439-DB2F-9397-85160459B1B9}"/>
              </a:ext>
            </a:extLst>
          </p:cNvPr>
          <p:cNvSpPr txBox="1">
            <a:spLocks/>
          </p:cNvSpPr>
          <p:nvPr/>
        </p:nvSpPr>
        <p:spPr>
          <a:xfrm>
            <a:off x="1430867" y="4504266"/>
            <a:ext cx="914400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5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March 12, 8:00 PM – 9:00 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5AA86-6ED9-8E65-3ABB-F0A8292E709A}"/>
              </a:ext>
            </a:extLst>
          </p:cNvPr>
          <p:cNvSpPr txBox="1"/>
          <p:nvPr/>
        </p:nvSpPr>
        <p:spPr>
          <a:xfrm>
            <a:off x="3869267" y="5733998"/>
            <a:ext cx="462280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https://us02web.zoom.us/j/84094774161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5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43F82-6DCA-5455-32D0-5AE1D38EC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DFE1-1613-04DC-94D9-9D15106609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District 219 Realignment Committee Report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9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2D1A-A479-C34D-A028-AA1DADE9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Committee Membership          Additional Advisors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32E31-712D-594A-87EB-E35C7279A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34" y="1520042"/>
            <a:ext cx="4956854" cy="4358244"/>
          </a:xfrm>
        </p:spPr>
        <p:txBody>
          <a:bodyPr>
            <a:normAutofit/>
          </a:bodyPr>
          <a:lstStyle/>
          <a:p>
            <a:r>
              <a:rPr lang="en-US" dirty="0"/>
              <a:t>Leonard Taylor – D10</a:t>
            </a:r>
          </a:p>
          <a:p>
            <a:r>
              <a:rPr lang="en-US" dirty="0"/>
              <a:t>Steff Hill – D10</a:t>
            </a:r>
          </a:p>
          <a:p>
            <a:r>
              <a:rPr lang="en-US" dirty="0"/>
              <a:t>Allison Blakeman – D10</a:t>
            </a:r>
          </a:p>
          <a:p>
            <a:r>
              <a:rPr lang="en-US" dirty="0"/>
              <a:t>William McGee – D10</a:t>
            </a:r>
          </a:p>
          <a:p>
            <a:r>
              <a:rPr lang="en-US" dirty="0"/>
              <a:t>Stephanie Scott – D13</a:t>
            </a:r>
          </a:p>
          <a:p>
            <a:r>
              <a:rPr lang="en-US" dirty="0"/>
              <a:t>Carly Chiavaroli – D13</a:t>
            </a:r>
          </a:p>
          <a:p>
            <a:r>
              <a:rPr lang="en-US" dirty="0"/>
              <a:t>Tamika Leslie – D13</a:t>
            </a:r>
          </a:p>
          <a:p>
            <a:r>
              <a:rPr lang="en-US" dirty="0"/>
              <a:t>Dave Wiley – D10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48C2E7-6191-B49D-2F0F-E636B2CF9E34}"/>
              </a:ext>
            </a:extLst>
          </p:cNvPr>
          <p:cNvSpPr txBox="1">
            <a:spLocks/>
          </p:cNvSpPr>
          <p:nvPr/>
        </p:nvSpPr>
        <p:spPr>
          <a:xfrm>
            <a:off x="6717872" y="1426965"/>
            <a:ext cx="4956854" cy="4358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Deonna Moore Taylor – D10</a:t>
            </a:r>
          </a:p>
          <a:p>
            <a:r>
              <a:rPr lang="en-US" dirty="0"/>
              <a:t>Kathy Wolfe – D13</a:t>
            </a:r>
          </a:p>
          <a:p>
            <a:r>
              <a:rPr lang="en-US" dirty="0"/>
              <a:t>Jing Humphreys – D13</a:t>
            </a:r>
          </a:p>
          <a:p>
            <a:r>
              <a:rPr lang="en-US" dirty="0"/>
              <a:t>Melissa </a:t>
            </a:r>
            <a:r>
              <a:rPr lang="en-US" dirty="0" err="1"/>
              <a:t>McGavick</a:t>
            </a:r>
            <a:r>
              <a:rPr lang="en-US" dirty="0"/>
              <a:t> – D13</a:t>
            </a:r>
          </a:p>
          <a:p>
            <a:r>
              <a:rPr lang="en-US" dirty="0"/>
              <a:t>Rhonda Mauer – D13</a:t>
            </a:r>
          </a:p>
          <a:p>
            <a:r>
              <a:rPr lang="en-US" dirty="0"/>
              <a:t>Lorie Davis – D13</a:t>
            </a:r>
          </a:p>
          <a:p>
            <a:r>
              <a:rPr lang="en-US" dirty="0"/>
              <a:t>Javi Diaz – D10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7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EE165-720B-697F-9FF6-2D0C36914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EFB8-BF1C-E0F8-EA0D-AD0F62DF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Realignment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CBBF8-6A5E-7EE7-3E4C-9DD6083AB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Looked at the Realignment for 7, 6, 5 and 4 Divisions.</a:t>
            </a:r>
          </a:p>
          <a:p>
            <a:pPr lvl="1"/>
            <a:r>
              <a:rPr lang="en-US" dirty="0"/>
              <a:t>After looking at all the Division options – 6 was the general consensus choice.</a:t>
            </a:r>
          </a:p>
          <a:p>
            <a:r>
              <a:rPr lang="en-US" dirty="0"/>
              <a:t>Took into consideration current alignments and primarily location. </a:t>
            </a:r>
          </a:p>
          <a:p>
            <a:r>
              <a:rPr lang="en-US" dirty="0"/>
              <a:t>Most adjustments were renaming the Divisions/Areas</a:t>
            </a:r>
          </a:p>
          <a:p>
            <a:r>
              <a:rPr lang="en-US" dirty="0"/>
              <a:t>Areas are similar in size to previous alignments.</a:t>
            </a:r>
          </a:p>
          <a:p>
            <a:r>
              <a:rPr lang="en-US" dirty="0"/>
              <a:t>Divisions are similar in size to previous alignments.</a:t>
            </a:r>
          </a:p>
          <a:p>
            <a:r>
              <a:rPr lang="en-US" dirty="0"/>
              <a:t>Previous Division alignment was 7 Divisions; Alignment Committee reduced the Division number to 6.</a:t>
            </a:r>
          </a:p>
          <a:p>
            <a:r>
              <a:rPr lang="en-US" dirty="0"/>
              <a:t>Six Divisions Create 2 main hubs – Pittsburgh and Cleveland</a:t>
            </a:r>
          </a:p>
        </p:txBody>
      </p:sp>
    </p:spTree>
    <p:extLst>
      <p:ext uri="{BB962C8B-B14F-4D97-AF65-F5344CB8AC3E}">
        <p14:creationId xmlns:p14="http://schemas.microsoft.com/office/powerpoint/2010/main" val="387699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69485-601C-6254-F9F2-236697B44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258E-3607-14AA-A81E-F81BE7CE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Realignment Guidelines Followed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3D04-6A7F-7070-C027-D5616A24E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Six Divisions in Realignment. </a:t>
            </a:r>
          </a:p>
          <a:p>
            <a:r>
              <a:rPr lang="en-US" dirty="0"/>
              <a:t>Divisions labelled left(West) to right(East) on the map A thru E</a:t>
            </a:r>
          </a:p>
          <a:p>
            <a:r>
              <a:rPr lang="en-US" dirty="0"/>
              <a:t>Each Division must have at least 4 areas(per Toastmaster Guidelines).</a:t>
            </a:r>
          </a:p>
          <a:p>
            <a:r>
              <a:rPr lang="en-US" dirty="0"/>
              <a:t>Each Area must have 4-6 Clubs(per Toastmaster Guidelines).</a:t>
            </a:r>
          </a:p>
          <a:p>
            <a:pPr lvl="1"/>
            <a:r>
              <a:rPr lang="en-US" dirty="0"/>
              <a:t>Division A – Areas Begin with 10 thru 19 if needed</a:t>
            </a:r>
          </a:p>
          <a:p>
            <a:pPr lvl="1"/>
            <a:r>
              <a:rPr lang="en-US" dirty="0"/>
              <a:t>Division B – Areas Begin with 20 thru 29 if needed</a:t>
            </a:r>
          </a:p>
          <a:p>
            <a:pPr lvl="1"/>
            <a:r>
              <a:rPr lang="en-US" dirty="0"/>
              <a:t>Division C – Areas Begin with 30 thru 39 if needed</a:t>
            </a:r>
          </a:p>
          <a:p>
            <a:pPr lvl="1"/>
            <a:r>
              <a:rPr lang="en-US" dirty="0"/>
              <a:t>Division D – Areas Begin with 40 thru 49 if needed</a:t>
            </a:r>
          </a:p>
          <a:p>
            <a:pPr lvl="1"/>
            <a:r>
              <a:rPr lang="en-US" dirty="0"/>
              <a:t>Division E – Areas Being with 50 thru 59 if needed</a:t>
            </a:r>
          </a:p>
          <a:p>
            <a:pPr lvl="1"/>
            <a:r>
              <a:rPr lang="en-US" dirty="0"/>
              <a:t>Division F – Areas Begin with 60 thru 69 if needed</a:t>
            </a:r>
          </a:p>
          <a:p>
            <a:pPr lvl="1"/>
            <a:r>
              <a:rPr lang="en-US" dirty="0"/>
              <a:t>X – Will be removed for Final.  Anticipated Suspended Clubs.</a:t>
            </a:r>
          </a:p>
        </p:txBody>
      </p:sp>
    </p:spTree>
    <p:extLst>
      <p:ext uri="{BB962C8B-B14F-4D97-AF65-F5344CB8AC3E}">
        <p14:creationId xmlns:p14="http://schemas.microsoft.com/office/powerpoint/2010/main" val="159264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ADA1-3551-114F-9BA7-2841D0CB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8" y="83538"/>
            <a:ext cx="3053369" cy="1027243"/>
          </a:xfrm>
        </p:spPr>
        <p:txBody>
          <a:bodyPr>
            <a:normAutofit/>
          </a:bodyPr>
          <a:lstStyle/>
          <a:p>
            <a:r>
              <a:rPr lang="en-US" dirty="0"/>
              <a:t>Six Divisions</a:t>
            </a:r>
          </a:p>
        </p:txBody>
      </p:sp>
      <p:pic>
        <p:nvPicPr>
          <p:cNvPr id="6" name="Content Placeholder 5" descr="A map with different colored pins&#10;&#10;AI-generated content may be incorrect.">
            <a:extLst>
              <a:ext uri="{FF2B5EF4-FFF2-40B4-BE49-F238E27FC236}">
                <a16:creationId xmlns:a16="http://schemas.microsoft.com/office/drawing/2014/main" id="{1EFAC89B-9FD9-35A2-CF38-8709EC26F1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63028" y="206276"/>
            <a:ext cx="8611368" cy="5744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C759E3-4BC6-C03D-41F0-14BBDBA905C5}"/>
              </a:ext>
            </a:extLst>
          </p:cNvPr>
          <p:cNvSpPr txBox="1"/>
          <p:nvPr/>
        </p:nvSpPr>
        <p:spPr>
          <a:xfrm>
            <a:off x="150098" y="1154565"/>
            <a:ext cx="2985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 action="ppaction://hlinkfile"/>
              </a:rPr>
              <a:t>https://www.google.com/maps/d/edit?mid=1d5MjKaMATCNwMtxML-ksDYRDFt15tjs&amp;usp=sharing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539B7-38D4-89CA-9445-95C76E9B525D}"/>
              </a:ext>
            </a:extLst>
          </p:cNvPr>
          <p:cNvSpPr txBox="1"/>
          <p:nvPr/>
        </p:nvSpPr>
        <p:spPr>
          <a:xfrm>
            <a:off x="104070" y="2802467"/>
            <a:ext cx="314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more Interactive View use Link above to Current Division Map</a:t>
            </a:r>
          </a:p>
        </p:txBody>
      </p:sp>
    </p:spTree>
    <p:extLst>
      <p:ext uri="{BB962C8B-B14F-4D97-AF65-F5344CB8AC3E}">
        <p14:creationId xmlns:p14="http://schemas.microsoft.com/office/powerpoint/2010/main" val="383773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9054A-D246-4E71-D952-1DCEE6A9C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333-3A01-AEB5-5AB2-80088B1D1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8" y="83538"/>
            <a:ext cx="3099396" cy="1027243"/>
          </a:xfrm>
        </p:spPr>
        <p:txBody>
          <a:bodyPr>
            <a:normAutofit fontScale="90000"/>
          </a:bodyPr>
          <a:lstStyle/>
          <a:p>
            <a:r>
              <a:rPr lang="en-US" dirty="0"/>
              <a:t>Area Breakout</a:t>
            </a:r>
            <a:br>
              <a:rPr lang="en-US" dirty="0"/>
            </a:br>
            <a:r>
              <a:rPr lang="en-US" dirty="0"/>
              <a:t>27 Areas Total</a:t>
            </a:r>
          </a:p>
        </p:txBody>
      </p:sp>
      <p:pic>
        <p:nvPicPr>
          <p:cNvPr id="6" name="Content Placeholder 5" descr="A map with different colored pins&#10;&#10;AI-generated content may be incorrect.">
            <a:extLst>
              <a:ext uri="{FF2B5EF4-FFF2-40B4-BE49-F238E27FC236}">
                <a16:creationId xmlns:a16="http://schemas.microsoft.com/office/drawing/2014/main" id="{70DA35E1-529F-9485-D8F5-072443380E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363028" y="206276"/>
            <a:ext cx="8611368" cy="5744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0308F-E5C5-78D8-C7B5-B30999363E55}"/>
              </a:ext>
            </a:extLst>
          </p:cNvPr>
          <p:cNvSpPr txBox="1"/>
          <p:nvPr/>
        </p:nvSpPr>
        <p:spPr>
          <a:xfrm>
            <a:off x="150098" y="1154565"/>
            <a:ext cx="2985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https://www.google.com/maps/d/edit?mid=1xdJzntRUC5z-HPGGi0f45mqam_qjZHU&amp;usp=sharing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E562A-5D3B-396A-8288-4F8775EE43AC}"/>
              </a:ext>
            </a:extLst>
          </p:cNvPr>
          <p:cNvSpPr txBox="1"/>
          <p:nvPr/>
        </p:nvSpPr>
        <p:spPr>
          <a:xfrm>
            <a:off x="104070" y="2802467"/>
            <a:ext cx="314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more interactive view –Use Link Above to Current Area Map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0F9CB5-FD4C-D96E-876E-CFF703B8912E}"/>
              </a:ext>
            </a:extLst>
          </p:cNvPr>
          <p:cNvSpPr txBox="1">
            <a:spLocks/>
          </p:cNvSpPr>
          <p:nvPr/>
        </p:nvSpPr>
        <p:spPr>
          <a:xfrm>
            <a:off x="361765" y="3866875"/>
            <a:ext cx="2610035" cy="2084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Div A – 5 Areas</a:t>
            </a:r>
          </a:p>
          <a:p>
            <a:r>
              <a:rPr lang="en-US" sz="2400" dirty="0"/>
              <a:t>Div B – 5 Areas</a:t>
            </a:r>
          </a:p>
          <a:p>
            <a:r>
              <a:rPr lang="en-US" sz="2400" dirty="0"/>
              <a:t>Div C – 5 Areas</a:t>
            </a:r>
          </a:p>
          <a:p>
            <a:r>
              <a:rPr lang="en-US" sz="2400" dirty="0"/>
              <a:t>Div D – 4 Areas</a:t>
            </a:r>
          </a:p>
          <a:p>
            <a:r>
              <a:rPr lang="en-US" sz="2400" dirty="0"/>
              <a:t>Div E – 4 Areas</a:t>
            </a:r>
          </a:p>
          <a:p>
            <a:r>
              <a:rPr lang="en-US" sz="2400" dirty="0"/>
              <a:t>Div F – 4 Areas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157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CF5E5-D3C0-640E-C06F-5EB651BE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274E-4065-6D81-091B-3B7A25EC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8" y="83538"/>
            <a:ext cx="6301502" cy="610729"/>
          </a:xfrm>
        </p:spPr>
        <p:txBody>
          <a:bodyPr>
            <a:normAutofit/>
          </a:bodyPr>
          <a:lstStyle/>
          <a:p>
            <a:r>
              <a:rPr lang="en-US" dirty="0"/>
              <a:t>Division A </a:t>
            </a:r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0BCF70-050B-45E9-32B2-8CB36F175C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9000" y="694267"/>
            <a:ext cx="9990667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97FDD-3150-00D1-65F9-F0BDAE1D1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A5A9E-F1C7-F8AA-DF22-EBF58F47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98" y="83538"/>
            <a:ext cx="6301502" cy="610729"/>
          </a:xfrm>
        </p:spPr>
        <p:txBody>
          <a:bodyPr>
            <a:normAutofit/>
          </a:bodyPr>
          <a:lstStyle/>
          <a:p>
            <a:r>
              <a:rPr lang="en-US" dirty="0"/>
              <a:t>Division B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EA8F2B-002A-E912-6A4C-537E0288F5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2345" y="618067"/>
            <a:ext cx="10654387" cy="554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21092"/>
      </p:ext>
    </p:extLst>
  </p:cSld>
  <p:clrMapOvr>
    <a:masterClrMapping/>
  </p:clrMapOvr>
</p:sld>
</file>

<file path=ppt/theme/theme1.xml><?xml version="1.0" encoding="utf-8"?>
<a:theme xmlns:a="http://schemas.openxmlformats.org/drawingml/2006/main" name="Toastmasters Theme Light Mode">
  <a:themeElements>
    <a:clrScheme name="Toastmasters Burgundy">
      <a:dk1>
        <a:srgbClr val="333333"/>
      </a:dk1>
      <a:lt1>
        <a:srgbClr val="FFFFFF"/>
      </a:lt1>
      <a:dk2>
        <a:srgbClr val="012838"/>
      </a:dk2>
      <a:lt2>
        <a:srgbClr val="F5F5F5"/>
      </a:lt2>
      <a:accent1>
        <a:srgbClr val="DBBFBC"/>
      </a:accent1>
      <a:accent2>
        <a:srgbClr val="C08D8C"/>
      </a:accent2>
      <a:accent3>
        <a:srgbClr val="A66164"/>
      </a:accent3>
      <a:accent4>
        <a:srgbClr val="8D3B44"/>
      </a:accent4>
      <a:accent5>
        <a:srgbClr val="772432"/>
      </a:accent5>
      <a:accent6>
        <a:srgbClr val="5C1F28"/>
      </a:accent6>
      <a:hlink>
        <a:srgbClr val="0248C2"/>
      </a:hlink>
      <a:folHlink>
        <a:srgbClr val="0248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14B-PowerpointTemplate16X9" id="{D6E516C8-433E-B34F-8F17-EA4093544C89}" vid="{2FD3C68A-B85D-7445-B479-82285DB19822}"/>
    </a:ext>
  </a:extLst>
</a:theme>
</file>

<file path=ppt/theme/theme2.xml><?xml version="1.0" encoding="utf-8"?>
<a:theme xmlns:a="http://schemas.openxmlformats.org/drawingml/2006/main" name="Toastmasters Theme Dark Mode">
  <a:themeElements>
    <a:clrScheme name="Toastmasters Burgundy">
      <a:dk1>
        <a:srgbClr val="333333"/>
      </a:dk1>
      <a:lt1>
        <a:srgbClr val="FFFFFF"/>
      </a:lt1>
      <a:dk2>
        <a:srgbClr val="012838"/>
      </a:dk2>
      <a:lt2>
        <a:srgbClr val="F5F5F5"/>
      </a:lt2>
      <a:accent1>
        <a:srgbClr val="DBBFBC"/>
      </a:accent1>
      <a:accent2>
        <a:srgbClr val="C08D8C"/>
      </a:accent2>
      <a:accent3>
        <a:srgbClr val="A66164"/>
      </a:accent3>
      <a:accent4>
        <a:srgbClr val="8D3B44"/>
      </a:accent4>
      <a:accent5>
        <a:srgbClr val="772432"/>
      </a:accent5>
      <a:accent6>
        <a:srgbClr val="5C1F28"/>
      </a:accent6>
      <a:hlink>
        <a:srgbClr val="0248C2"/>
      </a:hlink>
      <a:folHlink>
        <a:srgbClr val="0248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14B-PowerpointTemplate16X9" id="{D6E516C8-433E-B34F-8F17-EA4093544C89}" vid="{CECAD150-C7FB-834D-BAC7-7886955E70F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414B-PowerpointTemplate16X9</Template>
  <TotalTime>177</TotalTime>
  <Words>465</Words>
  <Application>Microsoft Office PowerPoint</Application>
  <PresentationFormat>Widescreen</PresentationFormat>
  <Paragraphs>73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Myriad Pro</vt:lpstr>
      <vt:lpstr>Myriad Pro Semibold</vt:lpstr>
      <vt:lpstr>Toastmasters Theme Light Mode</vt:lpstr>
      <vt:lpstr>Toastmasters Theme Dark Mode</vt:lpstr>
      <vt:lpstr>District Alignment Committee  Working Maps and Information about alignment including upcoming Townhall Q&amp;A</vt:lpstr>
      <vt:lpstr>District 219 Realignment Committee Report </vt:lpstr>
      <vt:lpstr>Committee Membership          Additional Advisors</vt:lpstr>
      <vt:lpstr>Realignment Review</vt:lpstr>
      <vt:lpstr>Realignment Guidelines Followed</vt:lpstr>
      <vt:lpstr>Six Divisions</vt:lpstr>
      <vt:lpstr>Area Breakout 23 Areas Total</vt:lpstr>
      <vt:lpstr>Division A </vt:lpstr>
      <vt:lpstr>Division B</vt:lpstr>
      <vt:lpstr>Division C</vt:lpstr>
      <vt:lpstr>Division D</vt:lpstr>
      <vt:lpstr>Division E</vt:lpstr>
      <vt:lpstr>Division F</vt:lpstr>
      <vt:lpstr>District 219 Realignment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Rhonda Mauer</dc:creator>
  <cp:lastModifiedBy>Dave Wiley</cp:lastModifiedBy>
  <cp:revision>3</cp:revision>
  <dcterms:created xsi:type="dcterms:W3CDTF">2024-12-01T03:36:49Z</dcterms:created>
  <dcterms:modified xsi:type="dcterms:W3CDTF">2026-02-23T17:45:17Z</dcterms:modified>
</cp:coreProperties>
</file>